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gif" ContentType="image/gif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E24139-D2D3-4528-BFD9-5B7DBA054EDA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C43226-FBB3-4431-8838-FA3C2F194E9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Назначение и устройство пильных   аппаратов и пильных цепей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34888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занятия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Изучение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устройства пильных аппаратов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		 пильных цепей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378904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Материалы и оборудование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бензиномоторные пилы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Stihl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MS 360, Husqvarna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ХР 272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пильные цепи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ПЦП-15М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STIHL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‑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Oilomatic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учебные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плакаты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5661248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Презентация ассистента кафедры  лесохозяйственных дисциплин Колодий Татьяны Анатольевны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99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_3_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208" y="50376"/>
            <a:ext cx="777686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9512" y="5233774"/>
            <a:ext cx="87129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левые строгающие зубья;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звено с тремя горбами;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звено с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заклепкой;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правые строгающие зубья;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звено без заклепки;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ограничитель подачи;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направляющие зубья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Элементы универсальной пильной цепи</a:t>
            </a:r>
          </a:p>
        </p:txBody>
      </p:sp>
    </p:spTree>
    <p:extLst>
      <p:ext uri="{BB962C8B-B14F-4D97-AF65-F5344CB8AC3E}">
        <p14:creationId xmlns:p14="http://schemas.microsoft.com/office/powerpoint/2010/main" val="16060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92" y="1204014"/>
            <a:ext cx="8711396" cy="30170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4826769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Порядок следования зубьев</a:t>
            </a:r>
          </a:p>
        </p:txBody>
      </p:sp>
    </p:spTree>
    <p:extLst>
      <p:ext uri="{BB962C8B-B14F-4D97-AF65-F5344CB8AC3E}">
        <p14:creationId xmlns:p14="http://schemas.microsoft.com/office/powerpoint/2010/main" val="237909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7768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Ход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 Изучить устройство пильных аппаратов. Зарисовать формы шин пильных цепных аппаратов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 Изучить классификацию пильных цепей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 Изучить устройство пильных цепей. Зарисовать элементы универсальной пильной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цепи.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 Изучить типы режущих зубьев. Зарисовать типы режущих зубьев.</a:t>
            </a:r>
          </a:p>
        </p:txBody>
      </p:sp>
    </p:spTree>
    <p:extLst>
      <p:ext uri="{BB962C8B-B14F-4D97-AF65-F5344CB8AC3E}">
        <p14:creationId xmlns:p14="http://schemas.microsoft.com/office/powerpoint/2010/main" val="22605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76672"/>
            <a:ext cx="4984973" cy="48406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5877272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Шины пильных аппаратов бензопил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40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3672408" cy="38164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4725144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Ведущая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звездочка</a:t>
            </a:r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76672"/>
            <a:ext cx="3744416" cy="3816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32040" y="4725144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Рисунок 3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Ведущая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кольцо-звездочка</a:t>
            </a:r>
          </a:p>
        </p:txBody>
      </p:sp>
    </p:spTree>
    <p:extLst>
      <p:ext uri="{BB962C8B-B14F-4D97-AF65-F5344CB8AC3E}">
        <p14:creationId xmlns:p14="http://schemas.microsoft.com/office/powerpoint/2010/main" val="337384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32656"/>
            <a:ext cx="7344816" cy="53285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2603" y="6010542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Натяжение пильной цепи</a:t>
            </a:r>
          </a:p>
        </p:txBody>
      </p:sp>
    </p:spTree>
    <p:extLst>
      <p:ext uri="{BB962C8B-B14F-4D97-AF65-F5344CB8AC3E}">
        <p14:creationId xmlns:p14="http://schemas.microsoft.com/office/powerpoint/2010/main" val="167805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7632848" cy="49685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602128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Устройство быстрого натяжения цепи</a:t>
            </a:r>
          </a:p>
        </p:txBody>
      </p:sp>
    </p:spTree>
    <p:extLst>
      <p:ext uri="{BB962C8B-B14F-4D97-AF65-F5344CB8AC3E}">
        <p14:creationId xmlns:p14="http://schemas.microsoft.com/office/powerpoint/2010/main" val="300081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1691680" y="692696"/>
            <a:ext cx="5616624" cy="38164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1680" y="5013176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Определение шага цепи</a:t>
            </a:r>
          </a:p>
        </p:txBody>
      </p:sp>
    </p:spTree>
    <p:extLst>
      <p:ext uri="{BB962C8B-B14F-4D97-AF65-F5344CB8AC3E}">
        <p14:creationId xmlns:p14="http://schemas.microsoft.com/office/powerpoint/2010/main" val="217826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36712"/>
            <a:ext cx="8496944" cy="33123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4581128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 – режущее звено чизельного типа; б – режущее звено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чипперного типа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Типы режущих зубьев</a:t>
            </a:r>
          </a:p>
        </p:txBody>
      </p:sp>
    </p:spTree>
    <p:extLst>
      <p:ext uri="{BB962C8B-B14F-4D97-AF65-F5344CB8AC3E}">
        <p14:creationId xmlns:p14="http://schemas.microsoft.com/office/powerpoint/2010/main" val="253107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827584" y="318770"/>
            <a:ext cx="7704856" cy="57025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630932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Устройство режущего звена</a:t>
            </a:r>
          </a:p>
        </p:txBody>
      </p:sp>
    </p:spTree>
    <p:extLst>
      <p:ext uri="{BB962C8B-B14F-4D97-AF65-F5344CB8AC3E}">
        <p14:creationId xmlns:p14="http://schemas.microsoft.com/office/powerpoint/2010/main" val="68535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EE498BE5ADD1444AF39A1B46B481471" ma:contentTypeVersion="0" ma:contentTypeDescription="Создание документа." ma:contentTypeScope="" ma:versionID="ab17a891c3fea1077d9a88d2436d378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19E663-2F9A-4794-B5E7-01E2B15B1ADE}"/>
</file>

<file path=customXml/itemProps2.xml><?xml version="1.0" encoding="utf-8"?>
<ds:datastoreItem xmlns:ds="http://schemas.openxmlformats.org/officeDocument/2006/customXml" ds:itemID="{1A5853C6-F9CC-452D-BA50-0918C0AD022C}"/>
</file>

<file path=customXml/itemProps3.xml><?xml version="1.0" encoding="utf-8"?>
<ds:datastoreItem xmlns:ds="http://schemas.openxmlformats.org/officeDocument/2006/customXml" ds:itemID="{B6E56529-A518-4F96-90D2-54A69278772C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136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Peter</dc:creator>
  <cp:lastModifiedBy>Peter</cp:lastModifiedBy>
  <cp:revision>9</cp:revision>
  <dcterms:created xsi:type="dcterms:W3CDTF">2013-03-29T13:55:21Z</dcterms:created>
  <dcterms:modified xsi:type="dcterms:W3CDTF">2013-03-29T15:23:41Z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0x0101002EE498BE5ADD1444AF39A1B46B481471</vt:lpwstr>
  </property>
</Properties>
</file>